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0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5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4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3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59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71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4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2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595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5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9101-4010-47FD-B337-0D770DB510E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1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8028384"/>
            <a:ext cx="6868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 </a:t>
            </a:r>
            <a:r>
              <a:rPr lang="ru-RU" sz="1600" b="1" dirty="0" smtClean="0"/>
              <a:t>Нарушение порядка действий по предотвращению выжигания сухой растительности</a:t>
            </a:r>
            <a:r>
              <a:rPr lang="ru-RU" sz="1600" dirty="0" smtClean="0"/>
              <a:t> по ч.1 ст. 4.5. Областного закона от </a:t>
            </a:r>
            <a:r>
              <a:rPr lang="ru-RU" sz="1600" dirty="0" smtClean="0"/>
              <a:t>25.10.2025 </a:t>
            </a:r>
            <a:r>
              <a:rPr lang="ru-RU" sz="1600" dirty="0" smtClean="0"/>
              <a:t>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60648" y="827584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 ЖГИ СУХУЮ ТРАВУ!</a:t>
            </a:r>
            <a:endParaRPr lang="ru-RU" sz="4000" b="1" spc="50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67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АксененкоДВ</cp:lastModifiedBy>
  <cp:revision>6</cp:revision>
  <dcterms:created xsi:type="dcterms:W3CDTF">2017-05-12T09:16:55Z</dcterms:created>
  <dcterms:modified xsi:type="dcterms:W3CDTF">2017-07-07T06:37:10Z</dcterms:modified>
</cp:coreProperties>
</file>