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4" r:id="rId3"/>
    <p:sldId id="256" r:id="rId4"/>
    <p:sldId id="258" r:id="rId5"/>
    <p:sldId id="259" r:id="rId6"/>
    <p:sldId id="260" r:id="rId7"/>
    <p:sldId id="261" r:id="rId8"/>
    <p:sldId id="262" r:id="rId9"/>
    <p:sldId id="263" r:id="rId10"/>
  </p:sldIdLst>
  <p:sldSz cx="8999538" cy="89995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35" userDrawn="1">
          <p15:clr>
            <a:srgbClr val="A4A3A4"/>
          </p15:clr>
        </p15:guide>
        <p15:guide id="2" pos="6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3C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2011" y="77"/>
      </p:cViewPr>
      <p:guideLst>
        <p:guide orient="horz" pos="2835"/>
        <p:guide pos="6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4966" y="1472842"/>
            <a:ext cx="7649607" cy="3133172"/>
          </a:xfrm>
        </p:spPr>
        <p:txBody>
          <a:bodyPr anchor="b"/>
          <a:lstStyle>
            <a:lvl1pPr algn="ctr">
              <a:defRPr sz="590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4942" y="4726842"/>
            <a:ext cx="6749654" cy="2172804"/>
          </a:xfrm>
        </p:spPr>
        <p:txBody>
          <a:bodyPr/>
          <a:lstStyle>
            <a:lvl1pPr marL="0" indent="0" algn="ctr">
              <a:buNone/>
              <a:defRPr sz="2362"/>
            </a:lvl1pPr>
            <a:lvl2pPr marL="449976" indent="0" algn="ctr">
              <a:buNone/>
              <a:defRPr sz="1968"/>
            </a:lvl2pPr>
            <a:lvl3pPr marL="899952" indent="0" algn="ctr">
              <a:buNone/>
              <a:defRPr sz="1772"/>
            </a:lvl3pPr>
            <a:lvl4pPr marL="1349929" indent="0" algn="ctr">
              <a:buNone/>
              <a:defRPr sz="1575"/>
            </a:lvl4pPr>
            <a:lvl5pPr marL="1799905" indent="0" algn="ctr">
              <a:buNone/>
              <a:defRPr sz="1575"/>
            </a:lvl5pPr>
            <a:lvl6pPr marL="2249881" indent="0" algn="ctr">
              <a:buNone/>
              <a:defRPr sz="1575"/>
            </a:lvl6pPr>
            <a:lvl7pPr marL="2699857" indent="0" algn="ctr">
              <a:buNone/>
              <a:defRPr sz="1575"/>
            </a:lvl7pPr>
            <a:lvl8pPr marL="3149834" indent="0" algn="ctr">
              <a:buNone/>
              <a:defRPr sz="1575"/>
            </a:lvl8pPr>
            <a:lvl9pPr marL="3599810" indent="0" algn="ctr">
              <a:buNone/>
              <a:defRPr sz="1575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7F02-0152-488A-BEDE-76212C0538F6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D4A98-06D4-4523-B912-98847D55CD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324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7F02-0152-488A-BEDE-76212C0538F6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D4A98-06D4-4523-B912-98847D55CD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337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0295" y="479142"/>
            <a:ext cx="1940525" cy="762669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8719" y="479142"/>
            <a:ext cx="5709082" cy="762669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7F02-0152-488A-BEDE-76212C0538F6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D4A98-06D4-4523-B912-98847D55CD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487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7F02-0152-488A-BEDE-76212C0538F6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D4A98-06D4-4523-B912-98847D55CD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635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031" y="2243638"/>
            <a:ext cx="7762102" cy="3743557"/>
          </a:xfrm>
        </p:spPr>
        <p:txBody>
          <a:bodyPr anchor="b"/>
          <a:lstStyle>
            <a:lvl1pPr>
              <a:defRPr sz="590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031" y="6022610"/>
            <a:ext cx="7762102" cy="1968648"/>
          </a:xfrm>
        </p:spPr>
        <p:txBody>
          <a:bodyPr/>
          <a:lstStyle>
            <a:lvl1pPr marL="0" indent="0">
              <a:buNone/>
              <a:defRPr sz="2362">
                <a:solidFill>
                  <a:schemeClr val="tx1"/>
                </a:solidFill>
              </a:defRPr>
            </a:lvl1pPr>
            <a:lvl2pPr marL="449976" indent="0">
              <a:buNone/>
              <a:defRPr sz="1968">
                <a:solidFill>
                  <a:schemeClr val="tx1">
                    <a:tint val="75000"/>
                  </a:schemeClr>
                </a:solidFill>
              </a:defRPr>
            </a:lvl2pPr>
            <a:lvl3pPr marL="899952" indent="0">
              <a:buNone/>
              <a:defRPr sz="1772">
                <a:solidFill>
                  <a:schemeClr val="tx1">
                    <a:tint val="75000"/>
                  </a:schemeClr>
                </a:solidFill>
              </a:defRPr>
            </a:lvl3pPr>
            <a:lvl4pPr marL="1349929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4pPr>
            <a:lvl5pPr marL="1799905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5pPr>
            <a:lvl6pPr marL="2249881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6pPr>
            <a:lvl7pPr marL="2699857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7pPr>
            <a:lvl8pPr marL="3149834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8pPr>
            <a:lvl9pPr marL="3599810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7F02-0152-488A-BEDE-76212C0538F6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D4A98-06D4-4523-B912-98847D55CD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960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8718" y="2395710"/>
            <a:ext cx="3824804" cy="571012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016" y="2395710"/>
            <a:ext cx="3824804" cy="571012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7F02-0152-488A-BEDE-76212C0538F6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D4A98-06D4-4523-B912-98847D55CD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714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90" y="479144"/>
            <a:ext cx="7762102" cy="173949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891" y="2206137"/>
            <a:ext cx="3807226" cy="1081194"/>
          </a:xfrm>
        </p:spPr>
        <p:txBody>
          <a:bodyPr anchor="b"/>
          <a:lstStyle>
            <a:lvl1pPr marL="0" indent="0">
              <a:buNone/>
              <a:defRPr sz="2362" b="1"/>
            </a:lvl1pPr>
            <a:lvl2pPr marL="449976" indent="0">
              <a:buNone/>
              <a:defRPr sz="1968" b="1"/>
            </a:lvl2pPr>
            <a:lvl3pPr marL="899952" indent="0">
              <a:buNone/>
              <a:defRPr sz="1772" b="1"/>
            </a:lvl3pPr>
            <a:lvl4pPr marL="1349929" indent="0">
              <a:buNone/>
              <a:defRPr sz="1575" b="1"/>
            </a:lvl4pPr>
            <a:lvl5pPr marL="1799905" indent="0">
              <a:buNone/>
              <a:defRPr sz="1575" b="1"/>
            </a:lvl5pPr>
            <a:lvl6pPr marL="2249881" indent="0">
              <a:buNone/>
              <a:defRPr sz="1575" b="1"/>
            </a:lvl6pPr>
            <a:lvl7pPr marL="2699857" indent="0">
              <a:buNone/>
              <a:defRPr sz="1575" b="1"/>
            </a:lvl7pPr>
            <a:lvl8pPr marL="3149834" indent="0">
              <a:buNone/>
              <a:defRPr sz="1575" b="1"/>
            </a:lvl8pPr>
            <a:lvl9pPr marL="3599810" indent="0">
              <a:buNone/>
              <a:defRPr sz="1575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891" y="3287331"/>
            <a:ext cx="3807226" cy="483516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6017" y="2206137"/>
            <a:ext cx="3825976" cy="1081194"/>
          </a:xfrm>
        </p:spPr>
        <p:txBody>
          <a:bodyPr anchor="b"/>
          <a:lstStyle>
            <a:lvl1pPr marL="0" indent="0">
              <a:buNone/>
              <a:defRPr sz="2362" b="1"/>
            </a:lvl1pPr>
            <a:lvl2pPr marL="449976" indent="0">
              <a:buNone/>
              <a:defRPr sz="1968" b="1"/>
            </a:lvl2pPr>
            <a:lvl3pPr marL="899952" indent="0">
              <a:buNone/>
              <a:defRPr sz="1772" b="1"/>
            </a:lvl3pPr>
            <a:lvl4pPr marL="1349929" indent="0">
              <a:buNone/>
              <a:defRPr sz="1575" b="1"/>
            </a:lvl4pPr>
            <a:lvl5pPr marL="1799905" indent="0">
              <a:buNone/>
              <a:defRPr sz="1575" b="1"/>
            </a:lvl5pPr>
            <a:lvl6pPr marL="2249881" indent="0">
              <a:buNone/>
              <a:defRPr sz="1575" b="1"/>
            </a:lvl6pPr>
            <a:lvl7pPr marL="2699857" indent="0">
              <a:buNone/>
              <a:defRPr sz="1575" b="1"/>
            </a:lvl7pPr>
            <a:lvl8pPr marL="3149834" indent="0">
              <a:buNone/>
              <a:defRPr sz="1575" b="1"/>
            </a:lvl8pPr>
            <a:lvl9pPr marL="3599810" indent="0">
              <a:buNone/>
              <a:defRPr sz="1575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56017" y="3287331"/>
            <a:ext cx="3825976" cy="483516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7F02-0152-488A-BEDE-76212C0538F6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D4A98-06D4-4523-B912-98847D55CD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721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7F02-0152-488A-BEDE-76212C0538F6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D4A98-06D4-4523-B912-98847D55CD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285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7F02-0152-488A-BEDE-76212C0538F6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D4A98-06D4-4523-B912-98847D55CD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582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91" y="599969"/>
            <a:ext cx="2902585" cy="2099892"/>
          </a:xfrm>
        </p:spPr>
        <p:txBody>
          <a:bodyPr anchor="b"/>
          <a:lstStyle>
            <a:lvl1pPr>
              <a:defRPr sz="314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5976" y="1295769"/>
            <a:ext cx="4556016" cy="6395505"/>
          </a:xfrm>
        </p:spPr>
        <p:txBody>
          <a:bodyPr/>
          <a:lstStyle>
            <a:lvl1pPr>
              <a:defRPr sz="3149"/>
            </a:lvl1pPr>
            <a:lvl2pPr>
              <a:defRPr sz="2756"/>
            </a:lvl2pPr>
            <a:lvl3pPr>
              <a:defRPr sz="2362"/>
            </a:lvl3pPr>
            <a:lvl4pPr>
              <a:defRPr sz="1968"/>
            </a:lvl4pPr>
            <a:lvl5pPr>
              <a:defRPr sz="1968"/>
            </a:lvl5pPr>
            <a:lvl6pPr>
              <a:defRPr sz="1968"/>
            </a:lvl6pPr>
            <a:lvl7pPr>
              <a:defRPr sz="1968"/>
            </a:lvl7pPr>
            <a:lvl8pPr>
              <a:defRPr sz="1968"/>
            </a:lvl8pPr>
            <a:lvl9pPr>
              <a:defRPr sz="196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891" y="2699862"/>
            <a:ext cx="2902585" cy="5001827"/>
          </a:xfrm>
        </p:spPr>
        <p:txBody>
          <a:bodyPr/>
          <a:lstStyle>
            <a:lvl1pPr marL="0" indent="0">
              <a:buNone/>
              <a:defRPr sz="1575"/>
            </a:lvl1pPr>
            <a:lvl2pPr marL="449976" indent="0">
              <a:buNone/>
              <a:defRPr sz="1378"/>
            </a:lvl2pPr>
            <a:lvl3pPr marL="899952" indent="0">
              <a:buNone/>
              <a:defRPr sz="1181"/>
            </a:lvl3pPr>
            <a:lvl4pPr marL="1349929" indent="0">
              <a:buNone/>
              <a:defRPr sz="984"/>
            </a:lvl4pPr>
            <a:lvl5pPr marL="1799905" indent="0">
              <a:buNone/>
              <a:defRPr sz="984"/>
            </a:lvl5pPr>
            <a:lvl6pPr marL="2249881" indent="0">
              <a:buNone/>
              <a:defRPr sz="984"/>
            </a:lvl6pPr>
            <a:lvl7pPr marL="2699857" indent="0">
              <a:buNone/>
              <a:defRPr sz="984"/>
            </a:lvl7pPr>
            <a:lvl8pPr marL="3149834" indent="0">
              <a:buNone/>
              <a:defRPr sz="984"/>
            </a:lvl8pPr>
            <a:lvl9pPr marL="3599810" indent="0">
              <a:buNone/>
              <a:defRPr sz="984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7F02-0152-488A-BEDE-76212C0538F6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D4A98-06D4-4523-B912-98847D55CD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639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91" y="599969"/>
            <a:ext cx="2902585" cy="2099892"/>
          </a:xfrm>
        </p:spPr>
        <p:txBody>
          <a:bodyPr anchor="b"/>
          <a:lstStyle>
            <a:lvl1pPr>
              <a:defRPr sz="314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25976" y="1295769"/>
            <a:ext cx="4556016" cy="6395505"/>
          </a:xfrm>
        </p:spPr>
        <p:txBody>
          <a:bodyPr anchor="t"/>
          <a:lstStyle>
            <a:lvl1pPr marL="0" indent="0">
              <a:buNone/>
              <a:defRPr sz="3149"/>
            </a:lvl1pPr>
            <a:lvl2pPr marL="449976" indent="0">
              <a:buNone/>
              <a:defRPr sz="2756"/>
            </a:lvl2pPr>
            <a:lvl3pPr marL="899952" indent="0">
              <a:buNone/>
              <a:defRPr sz="2362"/>
            </a:lvl3pPr>
            <a:lvl4pPr marL="1349929" indent="0">
              <a:buNone/>
              <a:defRPr sz="1968"/>
            </a:lvl4pPr>
            <a:lvl5pPr marL="1799905" indent="0">
              <a:buNone/>
              <a:defRPr sz="1968"/>
            </a:lvl5pPr>
            <a:lvl6pPr marL="2249881" indent="0">
              <a:buNone/>
              <a:defRPr sz="1968"/>
            </a:lvl6pPr>
            <a:lvl7pPr marL="2699857" indent="0">
              <a:buNone/>
              <a:defRPr sz="1968"/>
            </a:lvl7pPr>
            <a:lvl8pPr marL="3149834" indent="0">
              <a:buNone/>
              <a:defRPr sz="1968"/>
            </a:lvl8pPr>
            <a:lvl9pPr marL="3599810" indent="0">
              <a:buNone/>
              <a:defRPr sz="1968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891" y="2699862"/>
            <a:ext cx="2902585" cy="5001827"/>
          </a:xfrm>
        </p:spPr>
        <p:txBody>
          <a:bodyPr/>
          <a:lstStyle>
            <a:lvl1pPr marL="0" indent="0">
              <a:buNone/>
              <a:defRPr sz="1575"/>
            </a:lvl1pPr>
            <a:lvl2pPr marL="449976" indent="0">
              <a:buNone/>
              <a:defRPr sz="1378"/>
            </a:lvl2pPr>
            <a:lvl3pPr marL="899952" indent="0">
              <a:buNone/>
              <a:defRPr sz="1181"/>
            </a:lvl3pPr>
            <a:lvl4pPr marL="1349929" indent="0">
              <a:buNone/>
              <a:defRPr sz="984"/>
            </a:lvl4pPr>
            <a:lvl5pPr marL="1799905" indent="0">
              <a:buNone/>
              <a:defRPr sz="984"/>
            </a:lvl5pPr>
            <a:lvl6pPr marL="2249881" indent="0">
              <a:buNone/>
              <a:defRPr sz="984"/>
            </a:lvl6pPr>
            <a:lvl7pPr marL="2699857" indent="0">
              <a:buNone/>
              <a:defRPr sz="984"/>
            </a:lvl7pPr>
            <a:lvl8pPr marL="3149834" indent="0">
              <a:buNone/>
              <a:defRPr sz="984"/>
            </a:lvl8pPr>
            <a:lvl9pPr marL="3599810" indent="0">
              <a:buNone/>
              <a:defRPr sz="984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7F02-0152-488A-BEDE-76212C0538F6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D4A98-06D4-4523-B912-98847D55CD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348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8718" y="479144"/>
            <a:ext cx="7762102" cy="1739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8718" y="2395710"/>
            <a:ext cx="7762102" cy="5710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8718" y="8341240"/>
            <a:ext cx="2024896" cy="479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37F02-0152-488A-BEDE-76212C0538F6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81097" y="8341240"/>
            <a:ext cx="3037344" cy="479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55924" y="8341240"/>
            <a:ext cx="2024896" cy="479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D4A98-06D4-4523-B912-98847D55CD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210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99952" rtl="0" eaLnBrk="1" latinLnBrk="0" hangingPunct="1">
        <a:lnSpc>
          <a:spcPct val="90000"/>
        </a:lnSpc>
        <a:spcBef>
          <a:spcPct val="0"/>
        </a:spcBef>
        <a:buNone/>
        <a:defRPr sz="43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4988" indent="-224988" algn="l" defTabSz="899952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2756" kern="1200">
          <a:solidFill>
            <a:schemeClr val="tx1"/>
          </a:solidFill>
          <a:latin typeface="+mn-lt"/>
          <a:ea typeface="+mn-ea"/>
          <a:cs typeface="+mn-cs"/>
        </a:defRPr>
      </a:lvl1pPr>
      <a:lvl2pPr marL="674964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2pPr>
      <a:lvl3pPr marL="1124941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968" kern="1200">
          <a:solidFill>
            <a:schemeClr val="tx1"/>
          </a:solidFill>
          <a:latin typeface="+mn-lt"/>
          <a:ea typeface="+mn-ea"/>
          <a:cs typeface="+mn-cs"/>
        </a:defRPr>
      </a:lvl3pPr>
      <a:lvl4pPr marL="1574917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4pPr>
      <a:lvl5pPr marL="2024893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5pPr>
      <a:lvl6pPr marL="2474869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6pPr>
      <a:lvl7pPr marL="2924846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7pPr>
      <a:lvl8pPr marL="3374822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8pPr>
      <a:lvl9pPr marL="3824798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1pPr>
      <a:lvl2pPr marL="449976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2pPr>
      <a:lvl3pPr marL="899952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3pPr>
      <a:lvl4pPr marL="1349929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4pPr>
      <a:lvl5pPr marL="1799905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5pPr>
      <a:lvl6pPr marL="2249881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6pPr>
      <a:lvl7pPr marL="2699857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7pPr>
      <a:lvl8pPr marL="3149834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8pPr>
      <a:lvl9pPr marL="3599810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71ADF17-D6F0-4A97-9C9A-8C7AC0F9EB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99538" cy="899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432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F6022F7-922D-41E3-BC8A-86DA34054D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99538" cy="89995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E63156-A172-411B-BEC9-01667C276A72}"/>
              </a:ext>
            </a:extLst>
          </p:cNvPr>
          <p:cNvSpPr txBox="1"/>
          <p:nvPr/>
        </p:nvSpPr>
        <p:spPr>
          <a:xfrm>
            <a:off x="890016" y="1743456"/>
            <a:ext cx="7680960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3300" b="1" dirty="0">
                <a:solidFill>
                  <a:srgbClr val="D73C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ЗАГОЛОВОК АКЦИИ</a:t>
            </a:r>
          </a:p>
          <a:p>
            <a:pPr>
              <a:spcBef>
                <a:spcPts val="1200"/>
              </a:spcBef>
            </a:pPr>
            <a:r>
              <a:rPr lang="ru-RU" sz="2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Описание акции.</a:t>
            </a:r>
          </a:p>
          <a:p>
            <a:pPr>
              <a:spcBef>
                <a:spcPts val="1200"/>
              </a:spcBef>
            </a:pPr>
            <a:r>
              <a:rPr lang="ru-RU" sz="25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Дополнительная информация.</a:t>
            </a:r>
            <a:endParaRPr lang="ru-RU" sz="27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F0CE82-2EDC-45ED-B7A6-664532C9FE8E}"/>
              </a:ext>
            </a:extLst>
          </p:cNvPr>
          <p:cNvSpPr txBox="1"/>
          <p:nvPr/>
        </p:nvSpPr>
        <p:spPr>
          <a:xfrm>
            <a:off x="874014" y="597408"/>
            <a:ext cx="271043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500" b="1" dirty="0">
                <a:solidFill>
                  <a:srgbClr val="D73C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00.00</a:t>
            </a:r>
          </a:p>
        </p:txBody>
      </p:sp>
    </p:spTree>
    <p:extLst>
      <p:ext uri="{BB962C8B-B14F-4D97-AF65-F5344CB8AC3E}">
        <p14:creationId xmlns:p14="http://schemas.microsoft.com/office/powerpoint/2010/main" val="2621883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F6022F7-922D-41E3-BC8A-86DA34054D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99538" cy="89995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E63156-A172-411B-BEC9-01667C276A72}"/>
              </a:ext>
            </a:extLst>
          </p:cNvPr>
          <p:cNvSpPr txBox="1"/>
          <p:nvPr/>
        </p:nvSpPr>
        <p:spPr>
          <a:xfrm>
            <a:off x="890016" y="1743456"/>
            <a:ext cx="76809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3300" b="1" dirty="0">
                <a:solidFill>
                  <a:srgbClr val="D73C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ТОРЖЕСТВЕННОЕ ВОЗЛОЖЕНИЕ </a:t>
            </a:r>
            <a:br>
              <a:rPr lang="ru-RU" sz="3300" b="1" dirty="0">
                <a:solidFill>
                  <a:srgbClr val="D73C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300" b="1" dirty="0">
                <a:solidFill>
                  <a:srgbClr val="D73C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ГИРЛЯНДЫ СЛАВЫ </a:t>
            </a:r>
          </a:p>
          <a:p>
            <a:pPr>
              <a:spcBef>
                <a:spcPts val="1200"/>
              </a:spcBef>
            </a:pPr>
            <a:r>
              <a:rPr lang="ru-RU" sz="2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 памятнику-стеле «Воинам-освободителям </a:t>
            </a:r>
            <a:r>
              <a:rPr lang="ru-RU" sz="2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Ростова</a:t>
            </a:r>
            <a:r>
              <a:rPr lang="ru-RU" sz="2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-на-Дону от немецко-фашистских захватчиков» на Театральной площади </a:t>
            </a:r>
            <a:br>
              <a:rPr lang="ru-RU" sz="2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Ростова</a:t>
            </a:r>
            <a:r>
              <a:rPr lang="ru-RU" sz="2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-на-Дону.</a:t>
            </a:r>
          </a:p>
          <a:p>
            <a:pPr>
              <a:spcBef>
                <a:spcPts val="1200"/>
              </a:spcBef>
            </a:pPr>
            <a:r>
              <a:rPr lang="ru-RU" sz="27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Смотрите прямую трансляцию </a:t>
            </a:r>
            <a:br>
              <a:rPr lang="ru-RU" sz="27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7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телеканале ДОН-24.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F0CE82-2EDC-45ED-B7A6-664532C9FE8E}"/>
              </a:ext>
            </a:extLst>
          </p:cNvPr>
          <p:cNvSpPr txBox="1"/>
          <p:nvPr/>
        </p:nvSpPr>
        <p:spPr>
          <a:xfrm>
            <a:off x="886206" y="597408"/>
            <a:ext cx="174726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500" b="1" dirty="0">
                <a:solidFill>
                  <a:srgbClr val="D73C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9.45</a:t>
            </a:r>
          </a:p>
        </p:txBody>
      </p:sp>
    </p:spTree>
    <p:extLst>
      <p:ext uri="{BB962C8B-B14F-4D97-AF65-F5344CB8AC3E}">
        <p14:creationId xmlns:p14="http://schemas.microsoft.com/office/powerpoint/2010/main" val="1029493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F6022F7-922D-41E3-BC8A-86DA34054D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99538" cy="89995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E63156-A172-411B-BEC9-01667C276A72}"/>
              </a:ext>
            </a:extLst>
          </p:cNvPr>
          <p:cNvSpPr txBox="1"/>
          <p:nvPr/>
        </p:nvSpPr>
        <p:spPr>
          <a:xfrm>
            <a:off x="890016" y="1743456"/>
            <a:ext cx="7680960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3300" b="1" dirty="0">
                <a:solidFill>
                  <a:srgbClr val="D73C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АВИАЦИОННЫЙ </a:t>
            </a:r>
            <a:br>
              <a:rPr lang="ru-RU" sz="3300" b="1" dirty="0">
                <a:solidFill>
                  <a:srgbClr val="D73C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300" b="1" dirty="0">
                <a:solidFill>
                  <a:srgbClr val="D73C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ВОЕННЫЙ ПАРАД</a:t>
            </a:r>
          </a:p>
          <a:p>
            <a:pPr>
              <a:spcBef>
                <a:spcPts val="1200"/>
              </a:spcBef>
            </a:pPr>
            <a:r>
              <a:rPr lang="ru-RU" sz="2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 самолетов и вертолетов – истребители Су-25 и Су-34, транспортный самолет Ан-12, уникальные вертолеты «Ночной охотник» </a:t>
            </a:r>
            <a:br>
              <a:rPr lang="ru-RU" sz="2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«Аллигатор» – в небе </a:t>
            </a:r>
            <a:r>
              <a:rPr lang="ru-RU" sz="2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Ростова</a:t>
            </a:r>
            <a:r>
              <a:rPr lang="ru-RU" sz="2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-на-Дону </a:t>
            </a:r>
            <a:br>
              <a:rPr lang="ru-RU" sz="2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Новочеркасска.</a:t>
            </a:r>
          </a:p>
          <a:p>
            <a:pPr>
              <a:spcBef>
                <a:spcPts val="1200"/>
              </a:spcBef>
            </a:pPr>
            <a:r>
              <a:rPr lang="ru-RU" sz="27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Смотрите прямую трансляцию </a:t>
            </a:r>
            <a:br>
              <a:rPr lang="ru-RU" sz="27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7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телеканале ДОН-24.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F0CE82-2EDC-45ED-B7A6-664532C9FE8E}"/>
              </a:ext>
            </a:extLst>
          </p:cNvPr>
          <p:cNvSpPr txBox="1"/>
          <p:nvPr/>
        </p:nvSpPr>
        <p:spPr>
          <a:xfrm>
            <a:off x="861822" y="597408"/>
            <a:ext cx="271043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500" b="1" dirty="0">
                <a:solidFill>
                  <a:srgbClr val="D73C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10.00</a:t>
            </a:r>
          </a:p>
        </p:txBody>
      </p:sp>
    </p:spTree>
    <p:extLst>
      <p:ext uri="{BB962C8B-B14F-4D97-AF65-F5344CB8AC3E}">
        <p14:creationId xmlns:p14="http://schemas.microsoft.com/office/powerpoint/2010/main" val="883873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F6022F7-922D-41E3-BC8A-86DA34054D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99538" cy="89995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E63156-A172-411B-BEC9-01667C276A72}"/>
              </a:ext>
            </a:extLst>
          </p:cNvPr>
          <p:cNvSpPr txBox="1"/>
          <p:nvPr/>
        </p:nvSpPr>
        <p:spPr>
          <a:xfrm>
            <a:off x="890016" y="1743456"/>
            <a:ext cx="7680960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3300" b="1" dirty="0">
                <a:solidFill>
                  <a:srgbClr val="D73C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ВСЕРОССИЙСКАЯ АКЦИЯ </a:t>
            </a:r>
            <a:br>
              <a:rPr lang="ru-RU" sz="3300" b="1" dirty="0">
                <a:solidFill>
                  <a:srgbClr val="D73C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300" b="1" dirty="0">
                <a:solidFill>
                  <a:srgbClr val="D73C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«ПОЁМ ДВОРОМ»</a:t>
            </a:r>
          </a:p>
          <a:p>
            <a:pPr>
              <a:spcBef>
                <a:spcPts val="1200"/>
              </a:spcBef>
            </a:pPr>
            <a:r>
              <a:rPr lang="ru-RU" sz="2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участия в акции предлагаем открыть окна или выйти на балкон и всем вместе спеть песни военных лет.</a:t>
            </a:r>
          </a:p>
          <a:p>
            <a:pPr>
              <a:spcBef>
                <a:spcPts val="1200"/>
              </a:spcBef>
            </a:pPr>
            <a:r>
              <a:rPr lang="ru-RU" sz="27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Фото и видео публикуйте в сети Интернет </a:t>
            </a:r>
            <a:br>
              <a:rPr lang="ru-RU" sz="27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7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</a:t>
            </a:r>
            <a:r>
              <a:rPr lang="ru-RU" sz="2700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хэштегом</a:t>
            </a:r>
            <a:r>
              <a:rPr lang="ru-RU" sz="27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#</a:t>
            </a:r>
            <a:r>
              <a:rPr lang="ru-RU" sz="2700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ПоёмДвором</a:t>
            </a:r>
            <a:r>
              <a:rPr lang="ru-RU" sz="27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F0CE82-2EDC-45ED-B7A6-664532C9FE8E}"/>
              </a:ext>
            </a:extLst>
          </p:cNvPr>
          <p:cNvSpPr txBox="1"/>
          <p:nvPr/>
        </p:nvSpPr>
        <p:spPr>
          <a:xfrm>
            <a:off x="874014" y="597408"/>
            <a:ext cx="271043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500" b="1" dirty="0">
                <a:solidFill>
                  <a:srgbClr val="D73C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11.00</a:t>
            </a:r>
          </a:p>
        </p:txBody>
      </p:sp>
    </p:spTree>
    <p:extLst>
      <p:ext uri="{BB962C8B-B14F-4D97-AF65-F5344CB8AC3E}">
        <p14:creationId xmlns:p14="http://schemas.microsoft.com/office/powerpoint/2010/main" val="145055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F6022F7-922D-41E3-BC8A-86DA34054D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99538" cy="89995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E63156-A172-411B-BEC9-01667C276A72}"/>
              </a:ext>
            </a:extLst>
          </p:cNvPr>
          <p:cNvSpPr txBox="1"/>
          <p:nvPr/>
        </p:nvSpPr>
        <p:spPr>
          <a:xfrm>
            <a:off x="890016" y="1743456"/>
            <a:ext cx="768096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3300" b="1" dirty="0">
                <a:solidFill>
                  <a:srgbClr val="D73C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ВСЕРОССИЙСКИЙ ПРОЕКТ </a:t>
            </a:r>
            <a:br>
              <a:rPr lang="ru-RU" sz="3300" b="1" dirty="0">
                <a:solidFill>
                  <a:srgbClr val="D73C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300" b="1" dirty="0">
                <a:solidFill>
                  <a:srgbClr val="D73C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«ОКНО ПОБЕДЫ»</a:t>
            </a:r>
          </a:p>
          <a:p>
            <a:pPr>
              <a:spcBef>
                <a:spcPts val="1200"/>
              </a:spcBef>
            </a:pPr>
            <a:r>
              <a:rPr lang="ru-RU" sz="2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Все желающие могут исполнить песню «День Победы» из окон квартир и домов.</a:t>
            </a:r>
          </a:p>
          <a:p>
            <a:pPr>
              <a:spcBef>
                <a:spcPts val="1200"/>
              </a:spcBef>
            </a:pPr>
            <a:r>
              <a:rPr lang="ru-RU" sz="27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Фото и видео публикуйте в сети Интернет </a:t>
            </a:r>
            <a:br>
              <a:rPr lang="ru-RU" sz="27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7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</a:t>
            </a:r>
            <a:r>
              <a:rPr lang="ru-RU" sz="2700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хэштегом</a:t>
            </a:r>
            <a:r>
              <a:rPr lang="ru-RU" sz="27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#</a:t>
            </a:r>
            <a:r>
              <a:rPr lang="ru-RU" sz="2700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ОкноПобеды</a:t>
            </a:r>
            <a:r>
              <a:rPr lang="ru-RU" sz="27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F0CE82-2EDC-45ED-B7A6-664532C9FE8E}"/>
              </a:ext>
            </a:extLst>
          </p:cNvPr>
          <p:cNvSpPr txBox="1"/>
          <p:nvPr/>
        </p:nvSpPr>
        <p:spPr>
          <a:xfrm>
            <a:off x="874014" y="597408"/>
            <a:ext cx="271043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500" b="1" dirty="0">
                <a:solidFill>
                  <a:srgbClr val="D73C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12.00</a:t>
            </a:r>
          </a:p>
        </p:txBody>
      </p:sp>
    </p:spTree>
    <p:extLst>
      <p:ext uri="{BB962C8B-B14F-4D97-AF65-F5344CB8AC3E}">
        <p14:creationId xmlns:p14="http://schemas.microsoft.com/office/powerpoint/2010/main" val="554188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F6022F7-922D-41E3-BC8A-86DA34054D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99538" cy="89995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E63156-A172-411B-BEC9-01667C276A72}"/>
              </a:ext>
            </a:extLst>
          </p:cNvPr>
          <p:cNvSpPr txBox="1"/>
          <p:nvPr/>
        </p:nvSpPr>
        <p:spPr>
          <a:xfrm>
            <a:off x="890016" y="1743456"/>
            <a:ext cx="768096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3300" b="1" dirty="0">
                <a:solidFill>
                  <a:srgbClr val="D73C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МИНУТА МОЛЧАНИЯ</a:t>
            </a:r>
          </a:p>
          <a:p>
            <a:pPr>
              <a:spcBef>
                <a:spcPts val="1200"/>
              </a:spcBef>
            </a:pPr>
            <a:r>
              <a:rPr lang="ru-RU" sz="2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всех теле- и </a:t>
            </a:r>
            <a:r>
              <a:rPr lang="ru-RU" sz="2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радиокампаниях</a:t>
            </a:r>
            <a:r>
              <a:rPr lang="ru-RU" sz="2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страны пройдет трансляция «Минуты молчания». </a:t>
            </a:r>
          </a:p>
          <a:p>
            <a:pPr>
              <a:spcBef>
                <a:spcPts val="1200"/>
              </a:spcBef>
            </a:pPr>
            <a:r>
              <a:rPr lang="ru-RU" sz="2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окончании предлагаем встать у окон </a:t>
            </a:r>
            <a:br>
              <a:rPr lang="ru-RU" sz="2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портретами своих родственников – участников Великой Отечественной войны </a:t>
            </a:r>
            <a:br>
              <a:rPr lang="ru-RU" sz="2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тружеников тыла – и исполнить всей семьей песню «День Победы».</a:t>
            </a:r>
            <a:endParaRPr lang="ru-RU" sz="27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F0CE82-2EDC-45ED-B7A6-664532C9FE8E}"/>
              </a:ext>
            </a:extLst>
          </p:cNvPr>
          <p:cNvSpPr txBox="1"/>
          <p:nvPr/>
        </p:nvSpPr>
        <p:spPr>
          <a:xfrm>
            <a:off x="874014" y="597408"/>
            <a:ext cx="271043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500" b="1" dirty="0">
                <a:solidFill>
                  <a:srgbClr val="D73C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19.00</a:t>
            </a:r>
          </a:p>
        </p:txBody>
      </p:sp>
    </p:spTree>
    <p:extLst>
      <p:ext uri="{BB962C8B-B14F-4D97-AF65-F5344CB8AC3E}">
        <p14:creationId xmlns:p14="http://schemas.microsoft.com/office/powerpoint/2010/main" val="817980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F6022F7-922D-41E3-BC8A-86DA34054D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99538" cy="89995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E63156-A172-411B-BEC9-01667C276A72}"/>
              </a:ext>
            </a:extLst>
          </p:cNvPr>
          <p:cNvSpPr txBox="1"/>
          <p:nvPr/>
        </p:nvSpPr>
        <p:spPr>
          <a:xfrm>
            <a:off x="890016" y="1743456"/>
            <a:ext cx="7680960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3300" b="1" dirty="0">
                <a:solidFill>
                  <a:srgbClr val="D73C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ПРАЗДНИЧНЫЙ САЛЮТ </a:t>
            </a:r>
          </a:p>
          <a:p>
            <a:pPr>
              <a:spcBef>
                <a:spcPts val="1200"/>
              </a:spcBef>
            </a:pPr>
            <a:r>
              <a:rPr lang="ru-RU" sz="2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 артиллерийских залпов с огневой позиции на левом берегу </a:t>
            </a:r>
            <a:r>
              <a:rPr lang="ru-RU" sz="2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Ростова</a:t>
            </a:r>
            <a:r>
              <a:rPr lang="ru-RU" sz="2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-на-Дону.</a:t>
            </a:r>
          </a:p>
          <a:p>
            <a:pPr>
              <a:spcBef>
                <a:spcPts val="1200"/>
              </a:spcBef>
            </a:pPr>
            <a:r>
              <a:rPr lang="ru-RU" sz="25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Смотрите прямую трансляцию </a:t>
            </a:r>
            <a:br>
              <a:rPr lang="ru-RU" sz="25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5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телеканале ДОН-24.</a:t>
            </a:r>
            <a:endParaRPr lang="ru-RU" sz="27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F0CE82-2EDC-45ED-B7A6-664532C9FE8E}"/>
              </a:ext>
            </a:extLst>
          </p:cNvPr>
          <p:cNvSpPr txBox="1"/>
          <p:nvPr/>
        </p:nvSpPr>
        <p:spPr>
          <a:xfrm>
            <a:off x="874014" y="597408"/>
            <a:ext cx="271043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500" b="1" dirty="0">
                <a:solidFill>
                  <a:srgbClr val="D73C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22.00</a:t>
            </a:r>
          </a:p>
        </p:txBody>
      </p:sp>
    </p:spTree>
    <p:extLst>
      <p:ext uri="{BB962C8B-B14F-4D97-AF65-F5344CB8AC3E}">
        <p14:creationId xmlns:p14="http://schemas.microsoft.com/office/powerpoint/2010/main" val="1122604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40FE026-99EC-4DCC-BFAE-7BC1AF8347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99538" cy="899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9531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</TotalTime>
  <Words>227</Words>
  <Application>Microsoft Office PowerPoint</Application>
  <PresentationFormat>Произвольный</PresentationFormat>
  <Paragraphs>28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Tahoma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6</cp:revision>
  <dcterms:created xsi:type="dcterms:W3CDTF">2020-05-06T14:27:57Z</dcterms:created>
  <dcterms:modified xsi:type="dcterms:W3CDTF">2020-05-06T15:20:18Z</dcterms:modified>
</cp:coreProperties>
</file>